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4" d="100"/>
          <a:sy n="44" d="100"/>
        </p:scale>
        <p:origin x="6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704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79747" y="569720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1922414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038308" y="3030028"/>
            <a:ext cx="942468" cy="3879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090314" y="239945"/>
            <a:ext cx="942466" cy="3879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06457" y="7330793"/>
            <a:ext cx="942466" cy="2516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15113" y="-1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99654" y="8269921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08DCC73-D56F-9F00-8BE7-54AA25EF10A6}"/>
              </a:ext>
            </a:extLst>
          </p:cNvPr>
          <p:cNvSpPr txBox="1"/>
          <p:nvPr/>
        </p:nvSpPr>
        <p:spPr>
          <a:xfrm>
            <a:off x="10912102" y="0"/>
            <a:ext cx="7375898" cy="2249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ANALYSIS  –</a:t>
            </a:r>
          </a:p>
          <a:p>
            <a:endParaRPr lang="en-US" sz="2800" dirty="0"/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Many People love two categories of content which are animal and Science in which major content types are Photos for animals and Videos for Science.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INSIGHT  – </a:t>
            </a:r>
          </a:p>
          <a:p>
            <a:endParaRPr lang="en-US" sz="2800" dirty="0"/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Food is rated the most time in which,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“Health Eating ” is ranked highest.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This indicates that the user base is interested in healthy food, so you can engage with healthy eating brands and create campaigns accordingly to increase user engagement.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NEXT STEP –</a:t>
            </a:r>
          </a:p>
          <a:p>
            <a:endParaRPr lang="en-US" sz="2800" dirty="0"/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Taking our analysis to a large scale, now it's time for a real-time understanding of your business, we can show you how to do this.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62670" y="210150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S                                                               </a:t>
            </a:r>
          </a:p>
          <a:p>
            <a:r>
              <a:rPr lang="en-US" dirty="0"/>
              <a:t>                                                                 </a:t>
            </a:r>
          </a:p>
          <a:p>
            <a:r>
              <a:rPr lang="en-US" dirty="0"/>
              <a:t>                                                                   </a:t>
            </a:r>
            <a:r>
              <a:rPr lang="en-US" sz="3200" dirty="0"/>
              <a:t>Social Buzz is the Fastest-growing technology</a:t>
            </a:r>
          </a:p>
          <a:p>
            <a:r>
              <a:rPr lang="en-US" sz="3200" dirty="0"/>
              <a:t>                                      Unicorn that requires speedy worldwide                                                                     </a:t>
            </a:r>
            <a:endParaRPr lang="en-IN" sz="3200" dirty="0"/>
          </a:p>
          <a:p>
            <a:r>
              <a:rPr lang="en-IN" sz="3200" dirty="0"/>
              <a:t>                                       adaptation . </a:t>
            </a:r>
            <a:r>
              <a:rPr lang="en-US" sz="3200" dirty="0"/>
              <a:t>                    </a:t>
            </a:r>
          </a:p>
          <a:p>
            <a:r>
              <a:rPr lang="en-US" sz="3200" dirty="0"/>
              <a:t>                                       Accenture has started three-month POC </a:t>
            </a:r>
          </a:p>
          <a:p>
            <a:r>
              <a:rPr lang="en-US" sz="3200" dirty="0"/>
              <a:t>                                        with these task as core.</a:t>
            </a:r>
          </a:p>
          <a:p>
            <a:endParaRPr lang="en-US" sz="3200" dirty="0"/>
          </a:p>
          <a:p>
            <a:r>
              <a:rPr lang="en-US" sz="3200" dirty="0"/>
              <a:t>                                        1) An audit of their big data practice.</a:t>
            </a:r>
          </a:p>
          <a:p>
            <a:r>
              <a:rPr lang="en-US" sz="3200" dirty="0"/>
              <a:t>                                        2) Recommendations for a successful IPO.</a:t>
            </a:r>
          </a:p>
          <a:p>
            <a:r>
              <a:rPr lang="en-US" sz="3200" dirty="0"/>
              <a:t>                                        3)  An analysis to find Social Buzz’s top 5   </a:t>
            </a:r>
          </a:p>
          <a:p>
            <a:r>
              <a:rPr lang="en-US" sz="3200" dirty="0"/>
              <a:t>                                              most  popularity categories of content.</a:t>
            </a:r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2083355" y="173475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24160" y="8420100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BAFD8-77A1-5499-CEDF-327DA0DCD559}"/>
              </a:ext>
            </a:extLst>
          </p:cNvPr>
          <p:cNvSpPr txBox="1"/>
          <p:nvPr/>
        </p:nvSpPr>
        <p:spPr>
          <a:xfrm rot="10800000" flipV="1">
            <a:off x="2329557" y="5359258"/>
            <a:ext cx="67378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an  Analyst</a:t>
            </a:r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I Want to find </a:t>
            </a:r>
            <a:r>
              <a:rPr lang="en-US" sz="2800" dirty="0"/>
              <a:t>Social Buzz’s top 5 most  popular categories of content</a:t>
            </a:r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So that Social Buzz’s can use that insight to capitalize its organization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43639" y="4113792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4B31E1-D0B7-AC21-1B7A-40091CD127B5}"/>
              </a:ext>
            </a:extLst>
          </p:cNvPr>
          <p:cNvSpPr txBox="1"/>
          <p:nvPr/>
        </p:nvSpPr>
        <p:spPr>
          <a:xfrm>
            <a:off x="13981007" y="1635344"/>
            <a:ext cx="4641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0" dirty="0">
                <a:solidFill>
                  <a:srgbClr val="000000"/>
                </a:solidFill>
                <a:effectLst/>
                <a:latin typeface="DM Sans" pitchFamily="2" charset="0"/>
              </a:rPr>
              <a:t>Andrew Fleming</a:t>
            </a:r>
          </a:p>
          <a:p>
            <a:r>
              <a:rPr lang="en-IN" sz="2800" i="0" dirty="0">
                <a:solidFill>
                  <a:srgbClr val="000000"/>
                </a:solidFill>
                <a:effectLst/>
                <a:latin typeface="DM Sans" pitchFamily="2" charset="0"/>
              </a:rPr>
              <a:t>Chief Technical Architect</a:t>
            </a:r>
            <a:endParaRPr lang="en-IN" sz="2800" dirty="0">
              <a:latin typeface="DM Sans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5B7D33-DCDF-81B8-75E0-D91E861FC938}"/>
              </a:ext>
            </a:extLst>
          </p:cNvPr>
          <p:cNvSpPr txBox="1"/>
          <p:nvPr/>
        </p:nvSpPr>
        <p:spPr>
          <a:xfrm>
            <a:off x="13910934" y="4848206"/>
            <a:ext cx="4228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0" dirty="0">
                <a:solidFill>
                  <a:srgbClr val="000000"/>
                </a:solidFill>
                <a:effectLst/>
                <a:latin typeface="DM Sans" pitchFamily="2" charset="0"/>
              </a:rPr>
              <a:t>Marcus Rompton</a:t>
            </a:r>
          </a:p>
          <a:p>
            <a:r>
              <a:rPr lang="en-IN" sz="2800" i="0" dirty="0">
                <a:solidFill>
                  <a:srgbClr val="000000"/>
                </a:solidFill>
                <a:effectLst/>
                <a:latin typeface="DM Sans" pitchFamily="2" charset="0"/>
              </a:rPr>
              <a:t>Senior Principle</a:t>
            </a:r>
            <a:endParaRPr lang="en-IN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5FCA99-BE9E-567E-809A-A5EF334D9627}"/>
              </a:ext>
            </a:extLst>
          </p:cNvPr>
          <p:cNvSpPr txBox="1"/>
          <p:nvPr/>
        </p:nvSpPr>
        <p:spPr>
          <a:xfrm>
            <a:off x="13981007" y="7697550"/>
            <a:ext cx="4228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</a:rPr>
              <a:t>Akash Gupta</a:t>
            </a:r>
          </a:p>
          <a:p>
            <a:r>
              <a:rPr lang="en-IN" sz="2800" dirty="0">
                <a:solidFill>
                  <a:srgbClr val="000000"/>
                </a:solidFill>
              </a:rPr>
              <a:t>Data Analyst</a:t>
            </a:r>
            <a:endParaRPr lang="en-IN" sz="2800" b="0" i="0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266700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31F217-305B-4A3A-08FB-71A6644959CA}"/>
              </a:ext>
            </a:extLst>
          </p:cNvPr>
          <p:cNvSpPr txBox="1"/>
          <p:nvPr/>
        </p:nvSpPr>
        <p:spPr>
          <a:xfrm>
            <a:off x="4083672" y="1457657"/>
            <a:ext cx="408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Required Data Gathering</a:t>
            </a:r>
            <a:endParaRPr lang="en-IN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ECA972-475A-E281-9EC2-66EBFD9C34C4}"/>
              </a:ext>
            </a:extLst>
          </p:cNvPr>
          <p:cNvSpPr txBox="1"/>
          <p:nvPr/>
        </p:nvSpPr>
        <p:spPr>
          <a:xfrm>
            <a:off x="5707329" y="2981938"/>
            <a:ext cx="408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Cleaning</a:t>
            </a:r>
            <a:endParaRPr lang="en-IN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F2AA3-AE6F-CDDD-A725-4F4AE45D96E7}"/>
              </a:ext>
            </a:extLst>
          </p:cNvPr>
          <p:cNvSpPr txBox="1"/>
          <p:nvPr/>
        </p:nvSpPr>
        <p:spPr>
          <a:xfrm>
            <a:off x="7453311" y="4600171"/>
            <a:ext cx="408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modeling</a:t>
            </a:r>
            <a:endParaRPr lang="en-IN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6DB7E9-F909-C56A-0310-4F0253118662}"/>
              </a:ext>
            </a:extLst>
          </p:cNvPr>
          <p:cNvSpPr txBox="1"/>
          <p:nvPr/>
        </p:nvSpPr>
        <p:spPr>
          <a:xfrm>
            <a:off x="9456716" y="6214395"/>
            <a:ext cx="408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Analysis</a:t>
            </a:r>
            <a:endParaRPr lang="en-IN" sz="2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44DE3-C4F5-3142-0B00-199ECB2791CB}"/>
              </a:ext>
            </a:extLst>
          </p:cNvPr>
          <p:cNvSpPr txBox="1"/>
          <p:nvPr/>
        </p:nvSpPr>
        <p:spPr>
          <a:xfrm>
            <a:off x="11088363" y="7824491"/>
            <a:ext cx="408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Getting Insights from Data</a:t>
            </a:r>
            <a:endParaRPr lang="en-IN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37736" y="6427359"/>
            <a:ext cx="3150702" cy="9347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5623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1B5A9B-BA72-FE3B-DE8C-975BC6425181}"/>
              </a:ext>
            </a:extLst>
          </p:cNvPr>
          <p:cNvSpPr txBox="1"/>
          <p:nvPr/>
        </p:nvSpPr>
        <p:spPr>
          <a:xfrm flipH="1">
            <a:off x="1859255" y="3859641"/>
            <a:ext cx="3329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categories</a:t>
            </a:r>
            <a:endParaRPr lang="en-IN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17AFDC-CD43-19CE-47E6-DD365A32FA9C}"/>
              </a:ext>
            </a:extLst>
          </p:cNvPr>
          <p:cNvSpPr txBox="1"/>
          <p:nvPr/>
        </p:nvSpPr>
        <p:spPr>
          <a:xfrm>
            <a:off x="3229069" y="5432383"/>
            <a:ext cx="768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16</a:t>
            </a:r>
            <a:endParaRPr lang="en-IN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E2BDDB-C52C-D771-7924-395B2E2E1456}"/>
              </a:ext>
            </a:extLst>
          </p:cNvPr>
          <p:cNvSpPr txBox="1"/>
          <p:nvPr/>
        </p:nvSpPr>
        <p:spPr>
          <a:xfrm>
            <a:off x="8132676" y="5302257"/>
            <a:ext cx="1770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1897</a:t>
            </a:r>
            <a:endParaRPr lang="en-IN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FC4CB-0BA4-8F5A-86CA-8C5A1BA862F1}"/>
              </a:ext>
            </a:extLst>
          </p:cNvPr>
          <p:cNvSpPr txBox="1"/>
          <p:nvPr/>
        </p:nvSpPr>
        <p:spPr>
          <a:xfrm flipH="1">
            <a:off x="6017061" y="3920968"/>
            <a:ext cx="5866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DM Sans" pitchFamily="2" charset="0"/>
              </a:rPr>
              <a:t>R</a:t>
            </a:r>
            <a:r>
              <a:rPr lang="en-IN" sz="3200" dirty="0">
                <a:solidFill>
                  <a:srgbClr val="000000"/>
                </a:solidFill>
                <a:latin typeface="DM Sans" pitchFamily="2" charset="0"/>
              </a:rPr>
              <a:t>eactions to “Animal” Post</a:t>
            </a:r>
            <a:endParaRPr lang="en-IN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554E76-7DF0-E888-9D6B-3FEC9449F037}"/>
              </a:ext>
            </a:extLst>
          </p:cNvPr>
          <p:cNvSpPr txBox="1"/>
          <p:nvPr/>
        </p:nvSpPr>
        <p:spPr>
          <a:xfrm>
            <a:off x="12670342" y="3806691"/>
            <a:ext cx="3892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Month with most Post</a:t>
            </a:r>
            <a:endParaRPr lang="en-IN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86A3FF-0CFE-F414-7A2D-E99A0EA4ACF1}"/>
              </a:ext>
            </a:extLst>
          </p:cNvPr>
          <p:cNvSpPr txBox="1"/>
          <p:nvPr/>
        </p:nvSpPr>
        <p:spPr>
          <a:xfrm>
            <a:off x="13432305" y="532399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January</a:t>
            </a:r>
            <a:endParaRPr lang="en-IN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6ECA19B-99A0-8766-D75C-C8380C6ED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8266" y="971451"/>
            <a:ext cx="13014466" cy="77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9F4AFD5-4BE9-0941-AB85-5962DF922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059" y="917770"/>
            <a:ext cx="13211836" cy="79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0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307</Words>
  <Application>Microsoft Office PowerPoint</Application>
  <PresentationFormat>Custom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lato</vt:lpstr>
      <vt:lpstr>DM Sans</vt:lpstr>
      <vt:lpstr>Graphik Regular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Akash Gupta</cp:lastModifiedBy>
  <cp:revision>11</cp:revision>
  <dcterms:created xsi:type="dcterms:W3CDTF">2006-08-16T00:00:00Z</dcterms:created>
  <dcterms:modified xsi:type="dcterms:W3CDTF">2023-09-07T15:16:38Z</dcterms:modified>
  <dc:identifier>DAEhDyfaYKE</dc:identifier>
</cp:coreProperties>
</file>